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tzhaut" initials="N" lastIdx="1" clrIdx="0">
    <p:extLst>
      <p:ext uri="{19B8F6BF-5375-455C-9EA6-DF929625EA0E}">
        <p15:presenceInfo xmlns:p15="http://schemas.microsoft.com/office/powerpoint/2012/main" userId="S::netzhaut@augencentrum-dresden.de::e747d537-203d-4e49-a686-ee3b4d8de7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C5327-8D64-4D9C-AA2E-13779583D997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59924-E77E-4878-B723-E24F2CECA7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18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D596CB-AED6-449A-B15F-061C79A37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A485FA7-4F37-4CF9-B2B0-7C06F1BD2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EBBA2D-7869-4179-9C29-B1D7BB24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2F8D-8582-4E1C-ACD9-281D02755360}" type="datetime1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B2DC5C-B07C-43B2-908C-1B540133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D52CD2-889E-4115-9698-FB8CCF35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08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1FA79-A03E-471B-B5B5-45B273D8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A52904-60E2-4237-AA67-4A590602F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5EE16C-9C9A-411A-8734-31188975A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ED7B-5E25-4650-9A11-A3CE38715A54}" type="datetime1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8C369C-9E7A-436E-9E22-4CBCD2A4D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FC6D18-DD6E-4415-82F8-CA7EF13E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68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EE8D905-B548-4503-A8B6-8F9AF8078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D587458-CB22-483A-954F-C9BEB05CA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57835E-45D7-4412-9D82-76118E30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4D97-51DC-4C1E-B82B-743073EBF27A}" type="datetime1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424A1-6D27-4470-9011-5E3C0C9A0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0BC42B-2620-4A52-B093-02C66A1F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29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8812B-9ECA-4B01-BCE4-35B8E836E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CE9070-4542-4CD9-8ACF-C6CDFAAEF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C78756-C600-4808-896E-64864940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E61F-9BAB-4728-9F63-AD362E8EC74C}" type="datetime1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256BD3-B72D-44DD-B809-58D29F843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275055-D696-4A35-8BC5-BFC0C373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09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C7564F-49E0-4240-A9F5-B6570A47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C007D8-5F4B-40B4-8261-0B6F2BF3F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C951A4-35DE-492D-A0BA-68B0620F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38822-17BF-4264-AC90-D595A827C880}" type="datetime1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DFD6C7-FD6C-484A-A59D-76D6D6409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2F98C1-E954-426A-8E8F-EA7322C3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90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D83366-44C9-4090-87B7-1C6635AEE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0CE528-BDD4-4019-AD13-3271846BF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7CF9DF-BE7D-4F67-A91A-61553988A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96B655-AD27-4444-A2A1-F930BC84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31B01-C34C-42AE-A3D8-19FEB4CEE07D}" type="datetime1">
              <a:rPr lang="de-DE" smtClean="0"/>
              <a:t>20.06.2025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9BAE4F-F6BA-4283-AD76-C6CC7E726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48C834-8D3C-40D3-9620-409191F49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91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AAD4A-BA7F-4D3B-98C1-14AB06A92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672A46-649E-4B28-8904-CCE339D76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370386-9E3E-479C-A715-E647C13F2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F8EB883-A0D0-422D-AC22-62BDAB2DD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32C1873-6595-42FE-8F34-B12A2F44E0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2EE30C-0EF3-44FA-B47C-25ACB343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4F1C-BC31-4CFA-B424-2091CE335A08}" type="datetime1">
              <a:rPr lang="de-DE" smtClean="0"/>
              <a:t>20.06.2025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49C079-F2F8-4670-BA85-A5E115CA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AA12B3E-7B39-4215-A36F-C520D11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73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C6D1A3-CECA-41DF-B64A-D010AC6B9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FA024E8-2BFB-41AD-ADE9-2751F3E2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CB3D-16FA-42E9-8BF8-8E4342C0EB4A}" type="datetime1">
              <a:rPr lang="de-DE" smtClean="0"/>
              <a:t>20.06.2025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7224D1-1ED2-4CE0-B829-5443EC85E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17C34C7-2AF9-4A8F-9953-B165039FC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72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4442F8D-4E2C-4966-A769-5657A3D6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C937-2648-4198-8E66-003F805CE173}" type="datetime1">
              <a:rPr lang="de-DE" smtClean="0"/>
              <a:t>20.06.2025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D805902-5676-4E1E-8B2E-4847A37D5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0D3F698-B7A4-475E-8FAF-B37F6D98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26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F9A28-5726-428F-8044-3B97EE68A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228629-DECE-4F0D-8DF4-D0E01165D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CD37BB-D282-4BDE-8250-AC89B0DCD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626BD2-6B61-4473-9830-1EA7ABF06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BBFA-133D-4E81-AF2E-0F22D85C845E}" type="datetime1">
              <a:rPr lang="de-DE" smtClean="0"/>
              <a:t>20.06.2025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D5EC29-2F9F-462C-B332-4579100D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0CB418-41F9-4D04-971C-9AEF81F92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337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60506-4657-414E-B6B2-30CB7F64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3F20FD6-3A78-4D60-80E4-0BDC8C551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E3A19FA-97A5-45DF-9954-92E75648A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8B897A5-D420-47E9-9323-11270536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FEDC-7E7D-4B49-9E63-1CA61586DDDD}" type="datetime1">
              <a:rPr lang="de-DE" smtClean="0"/>
              <a:t>20.06.2025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E58777-1117-4CF1-BCB8-D2C5CE64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BF5FA4-C2A3-40DC-A6E8-99D16201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42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D748449-3E5B-4A2B-92EA-D3A575D59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979424-7206-4384-975D-799DC41D6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CF7AB4-FF35-492A-BD74-F908FAE3F4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F44EC-4CBC-4158-B8F9-6AC914FEA191}" type="datetime1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59D60E-4794-4293-85D4-79926C5A3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9555B9-B271-44B7-B162-F25718862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95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hteck 51">
            <a:extLst>
              <a:ext uri="{FF2B5EF4-FFF2-40B4-BE49-F238E27FC236}">
                <a16:creationId xmlns:a16="http://schemas.microsoft.com/office/drawing/2014/main" id="{ABB652B2-DD04-4431-9A94-595123CDCD81}"/>
              </a:ext>
            </a:extLst>
          </p:cNvPr>
          <p:cNvSpPr/>
          <p:nvPr/>
        </p:nvSpPr>
        <p:spPr>
          <a:xfrm>
            <a:off x="2609851" y="6360409"/>
            <a:ext cx="9448225" cy="369332"/>
          </a:xfrm>
          <a:prstGeom prst="rect">
            <a:avLst/>
          </a:prstGeom>
          <a:solidFill>
            <a:srgbClr val="A2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A2C800"/>
              </a:solidFill>
            </a:endParaRPr>
          </a:p>
        </p:txBody>
      </p:sp>
      <p:pic>
        <p:nvPicPr>
          <p:cNvPr id="40" name="Grafik 39">
            <a:extLst>
              <a:ext uri="{FF2B5EF4-FFF2-40B4-BE49-F238E27FC236}">
                <a16:creationId xmlns:a16="http://schemas.microsoft.com/office/drawing/2014/main" id="{3BB31040-C03C-4EC6-A180-93A2A0C9B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24" y="3017123"/>
            <a:ext cx="2399726" cy="1602503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05866627-7514-40E2-A693-C1D855CB8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24" y="1984641"/>
            <a:ext cx="2397546" cy="981416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28A712C6-FACF-4E7B-80DF-0E24B05801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24" y="1444721"/>
            <a:ext cx="2397546" cy="488854"/>
          </a:xfrm>
          <a:prstGeom prst="rect">
            <a:avLst/>
          </a:prstGeom>
        </p:spPr>
      </p:pic>
      <p:pic>
        <p:nvPicPr>
          <p:cNvPr id="33" name="Inhaltsplatzhalter 4">
            <a:extLst>
              <a:ext uri="{FF2B5EF4-FFF2-40B4-BE49-F238E27FC236}">
                <a16:creationId xmlns:a16="http://schemas.microsoft.com/office/drawing/2014/main" id="{F246A2F1-5E1E-423D-8ADA-CE68B6DAAC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6" y="50234"/>
            <a:ext cx="2819916" cy="1371406"/>
          </a:xfrm>
          <a:prstGeom prst="rect">
            <a:avLst/>
          </a:prstGeom>
        </p:spPr>
      </p:pic>
      <p:sp>
        <p:nvSpPr>
          <p:cNvPr id="22" name="Rechteck 21">
            <a:extLst>
              <a:ext uri="{FF2B5EF4-FFF2-40B4-BE49-F238E27FC236}">
                <a16:creationId xmlns:a16="http://schemas.microsoft.com/office/drawing/2014/main" id="{8B9C02E5-F3A0-479D-AAFA-4EAC7C43C528}"/>
              </a:ext>
            </a:extLst>
          </p:cNvPr>
          <p:cNvSpPr/>
          <p:nvPr/>
        </p:nvSpPr>
        <p:spPr>
          <a:xfrm>
            <a:off x="2268445" y="1414028"/>
            <a:ext cx="84230" cy="342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FE2D731B-36E1-499E-8177-20D8AF19374F}"/>
              </a:ext>
            </a:extLst>
          </p:cNvPr>
          <p:cNvSpPr/>
          <p:nvPr/>
        </p:nvSpPr>
        <p:spPr>
          <a:xfrm flipH="1">
            <a:off x="2421192" y="1421640"/>
            <a:ext cx="36000" cy="341628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68F62B1B-20AB-4531-8B34-CEE1D82E5A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24" y="4689740"/>
            <a:ext cx="2399726" cy="2040001"/>
          </a:xfrm>
          <a:prstGeom prst="rect">
            <a:avLst/>
          </a:prstGeom>
        </p:spPr>
      </p:pic>
      <p:sp>
        <p:nvSpPr>
          <p:cNvPr id="41" name="Textfeld 40">
            <a:extLst>
              <a:ext uri="{FF2B5EF4-FFF2-40B4-BE49-F238E27FC236}">
                <a16:creationId xmlns:a16="http://schemas.microsoft.com/office/drawing/2014/main" id="{A02A0A80-BB35-4CA9-ADED-7E6E288B82DB}"/>
              </a:ext>
            </a:extLst>
          </p:cNvPr>
          <p:cNvSpPr txBox="1"/>
          <p:nvPr/>
        </p:nvSpPr>
        <p:spPr>
          <a:xfrm>
            <a:off x="3163543" y="320591"/>
            <a:ext cx="7524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TT Norms Pro Light" panose="02000803030000020003" pitchFamily="50" charset="0"/>
              </a:rPr>
              <a:t>HERZLICH WILLKOMMEN!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EAFDC4A5-50BF-4C65-B428-D12188288610}"/>
              </a:ext>
            </a:extLst>
          </p:cNvPr>
          <p:cNvSpPr txBox="1"/>
          <p:nvPr/>
        </p:nvSpPr>
        <p:spPr>
          <a:xfrm>
            <a:off x="3143843" y="944362"/>
            <a:ext cx="2132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rgbClr val="A2C800"/>
                </a:solidFill>
                <a:latin typeface="TT Norms Pro Light" panose="02000803030000020003" pitchFamily="50" charset="0"/>
              </a:rPr>
              <a:t>Vertretungsplan: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25245A1-9FB2-484F-A47C-57D76827DC15}"/>
              </a:ext>
            </a:extLst>
          </p:cNvPr>
          <p:cNvSpPr txBox="1"/>
          <p:nvPr/>
        </p:nvSpPr>
        <p:spPr>
          <a:xfrm>
            <a:off x="5551327" y="6360409"/>
            <a:ext cx="3565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TT Norms Pro Light" panose="02000803030000020003" pitchFamily="50" charset="0"/>
              </a:rPr>
              <a:t>www.augencentrum-dresden.de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35D1C2D-69BD-4442-A461-6D856BCEDCE7}"/>
              </a:ext>
            </a:extLst>
          </p:cNvPr>
          <p:cNvSpPr txBox="1"/>
          <p:nvPr/>
        </p:nvSpPr>
        <p:spPr>
          <a:xfrm>
            <a:off x="3163543" y="1431730"/>
            <a:ext cx="8292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b="1" dirty="0">
                <a:latin typeface="+mj-lt"/>
              </a:rPr>
              <a:t>Sehr geehrte </a:t>
            </a:r>
            <a:r>
              <a:rPr lang="de-DE" dirty="0">
                <a:effectLst/>
                <a:latin typeface="+mj-lt"/>
                <a:ea typeface="TT Norms Pro Light" panose="02000803030000020003" pitchFamily="50" charset="0"/>
              </a:rPr>
              <a:t>Patient*innen</a:t>
            </a:r>
            <a:r>
              <a:rPr lang="de-DE" b="1" dirty="0">
                <a:latin typeface="+mj-lt"/>
              </a:rPr>
              <a:t>, unsere Praxis bleibt an folgenden Tagen geschlossen. In dringenden Fällen wenden Sie sich bitte an die jeweilige Vertretung. Kontaktdaten finden Sie auf unserer Website.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8C7C4A9-B03B-4987-AC67-27655D75FE44}"/>
              </a:ext>
            </a:extLst>
          </p:cNvPr>
          <p:cNvSpPr txBox="1"/>
          <p:nvPr/>
        </p:nvSpPr>
        <p:spPr>
          <a:xfrm>
            <a:off x="3163543" y="5459261"/>
            <a:ext cx="4869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r>
              <a:rPr lang="de-DE" dirty="0"/>
              <a:t>Ihr Team der Augenarztpraxis Wilsdruff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D3F363A-A007-5DAD-614B-B3CFCF50B211}"/>
              </a:ext>
            </a:extLst>
          </p:cNvPr>
          <p:cNvSpPr txBox="1"/>
          <p:nvPr/>
        </p:nvSpPr>
        <p:spPr>
          <a:xfrm>
            <a:off x="9647796" y="913585"/>
            <a:ext cx="195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A2C800"/>
                </a:solidFill>
                <a:latin typeface="TT Norms Pro Light" panose="02000803030000020003" pitchFamily="50" charset="0"/>
              </a:rPr>
              <a:t>Juni./Juli 2025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35615E7E-E602-BAA8-05C1-13672492B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639232"/>
              </p:ext>
            </p:extLst>
          </p:nvPr>
        </p:nvGraphicFramePr>
        <p:xfrm>
          <a:off x="3237395" y="2574801"/>
          <a:ext cx="8182484" cy="258002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132505">
                  <a:extLst>
                    <a:ext uri="{9D8B030D-6E8A-4147-A177-3AD203B41FA5}">
                      <a16:colId xmlns:a16="http://schemas.microsoft.com/office/drawing/2014/main" val="3412425485"/>
                    </a:ext>
                  </a:extLst>
                </a:gridCol>
                <a:gridCol w="5049979">
                  <a:extLst>
                    <a:ext uri="{9D8B030D-6E8A-4147-A177-3AD203B41FA5}">
                      <a16:colId xmlns:a16="http://schemas.microsoft.com/office/drawing/2014/main" val="822902828"/>
                    </a:ext>
                  </a:extLst>
                </a:gridCol>
              </a:tblGrid>
              <a:tr h="298404">
                <a:tc>
                  <a:txBody>
                    <a:bodyPr/>
                    <a:lstStyle/>
                    <a:p>
                      <a:r>
                        <a:rPr lang="de-DE" sz="1600" dirty="0"/>
                        <a:t>Urlaubs- und Praxisschließtage</a:t>
                      </a:r>
                    </a:p>
                  </a:txBody>
                  <a:tcPr>
                    <a:solidFill>
                      <a:srgbClr val="A2C8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Vertretung</a:t>
                      </a:r>
                    </a:p>
                  </a:txBody>
                  <a:tcPr>
                    <a:solidFill>
                      <a:srgbClr val="A2C8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492413"/>
                  </a:ext>
                </a:extLst>
              </a:tr>
              <a:tr h="397141">
                <a:tc>
                  <a:txBody>
                    <a:bodyPr/>
                    <a:lstStyle/>
                    <a:p>
                      <a:r>
                        <a:rPr lang="de-DE" dirty="0"/>
                        <a:t>30.6.-11.7.25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AugenCentrum</a:t>
                      </a:r>
                      <a:r>
                        <a:rPr lang="de-DE" dirty="0"/>
                        <a:t> Dresden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120143"/>
                  </a:ext>
                </a:extLst>
              </a:tr>
              <a:tr h="384561">
                <a:tc>
                  <a:txBody>
                    <a:bodyPr/>
                    <a:lstStyle/>
                    <a:p>
                      <a:r>
                        <a:rPr lang="de-DE" dirty="0"/>
                        <a:t>30.7.-1.8.25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AugenCentrum</a:t>
                      </a:r>
                      <a:r>
                        <a:rPr lang="de-DE"/>
                        <a:t> Dresden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916626"/>
                  </a:ext>
                </a:extLst>
              </a:tr>
              <a:tr h="32553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763492"/>
                  </a:ext>
                </a:extLst>
              </a:tr>
              <a:tr h="32553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822911"/>
                  </a:ext>
                </a:extLst>
              </a:tr>
              <a:tr h="32553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72872"/>
                  </a:ext>
                </a:extLst>
              </a:tr>
              <a:tr h="32553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685178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D77C24E4-DCF0-A882-34A2-8235E4A520D5}"/>
              </a:ext>
            </a:extLst>
          </p:cNvPr>
          <p:cNvSpPr txBox="1"/>
          <p:nvPr/>
        </p:nvSpPr>
        <p:spPr>
          <a:xfrm>
            <a:off x="5485646" y="959790"/>
            <a:ext cx="2606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>
                <a:solidFill>
                  <a:srgbClr val="A2C800"/>
                </a:solidFill>
                <a:latin typeface="TT Norms Pro Light" panose="02000803030000020003" pitchFamily="50" charset="0"/>
              </a:rPr>
              <a:t>Augenarztpraxis Wilsdruff</a:t>
            </a:r>
          </a:p>
        </p:txBody>
      </p:sp>
    </p:spTree>
    <p:extLst>
      <p:ext uri="{BB962C8B-B14F-4D97-AF65-F5344CB8AC3E}">
        <p14:creationId xmlns:p14="http://schemas.microsoft.com/office/powerpoint/2010/main" val="1369639855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obin">
      <a:majorFont>
        <a:latin typeface="TT Norms Pro Light"/>
        <a:ea typeface=""/>
        <a:cs typeface=""/>
      </a:majorFont>
      <a:minorFont>
        <a:latin typeface="TT Norm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TT Norms Pro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Robin Lenke</dc:creator>
  <cp:lastModifiedBy>Personal Augencentrum</cp:lastModifiedBy>
  <cp:revision>161</cp:revision>
  <dcterms:created xsi:type="dcterms:W3CDTF">2021-09-14T08:25:31Z</dcterms:created>
  <dcterms:modified xsi:type="dcterms:W3CDTF">2025-06-20T10:03:17Z</dcterms:modified>
</cp:coreProperties>
</file>